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7" r:id="rId3"/>
    <p:sldId id="259" r:id="rId4"/>
    <p:sldId id="261" r:id="rId5"/>
    <p:sldId id="260" r:id="rId6"/>
    <p:sldId id="265" r:id="rId7"/>
    <p:sldId id="264" r:id="rId8"/>
    <p:sldId id="262" r:id="rId9"/>
    <p:sldId id="263"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Uma Jayanth Badisa" userId="6803f5eb72db05e0" providerId="LiveId" clId="{608F2355-070D-41F0-914B-569B4C5F76CB}"/>
    <pc:docChg chg="custSel modSld">
      <pc:chgData name="Sai Uma Jayanth Badisa" userId="6803f5eb72db05e0" providerId="LiveId" clId="{608F2355-070D-41F0-914B-569B4C5F76CB}" dt="2024-01-21T11:39:43.175" v="331" actId="20577"/>
      <pc:docMkLst>
        <pc:docMk/>
      </pc:docMkLst>
      <pc:sldChg chg="addSp modSp mod">
        <pc:chgData name="Sai Uma Jayanth Badisa" userId="6803f5eb72db05e0" providerId="LiveId" clId="{608F2355-070D-41F0-914B-569B4C5F76CB}" dt="2024-01-21T11:37:41.615" v="64" actId="1076"/>
        <pc:sldMkLst>
          <pc:docMk/>
          <pc:sldMk cId="632577918" sldId="260"/>
        </pc:sldMkLst>
        <pc:spChg chg="add mod">
          <ac:chgData name="Sai Uma Jayanth Badisa" userId="6803f5eb72db05e0" providerId="LiveId" clId="{608F2355-070D-41F0-914B-569B4C5F76CB}" dt="2024-01-21T11:37:41.615" v="64" actId="1076"/>
          <ac:spMkLst>
            <pc:docMk/>
            <pc:sldMk cId="632577918" sldId="260"/>
            <ac:spMk id="2" creationId="{1C1C923B-4D10-EA23-A46A-1446F1EAD84E}"/>
          </ac:spMkLst>
        </pc:spChg>
        <pc:spChg chg="mod">
          <ac:chgData name="Sai Uma Jayanth Badisa" userId="6803f5eb72db05e0" providerId="LiveId" clId="{608F2355-070D-41F0-914B-569B4C5F76CB}" dt="2024-01-21T11:36:50.165" v="1" actId="20577"/>
          <ac:spMkLst>
            <pc:docMk/>
            <pc:sldMk cId="632577918" sldId="260"/>
            <ac:spMk id="4" creationId="{A7B071F4-D8D8-32FC-5B5E-618F121877DE}"/>
          </ac:spMkLst>
        </pc:spChg>
      </pc:sldChg>
      <pc:sldChg chg="modSp mod">
        <pc:chgData name="Sai Uma Jayanth Badisa" userId="6803f5eb72db05e0" providerId="LiveId" clId="{608F2355-070D-41F0-914B-569B4C5F76CB}" dt="2024-01-21T11:39:43.175" v="331" actId="20577"/>
        <pc:sldMkLst>
          <pc:docMk/>
          <pc:sldMk cId="3699797957" sldId="266"/>
        </pc:sldMkLst>
        <pc:spChg chg="mod">
          <ac:chgData name="Sai Uma Jayanth Badisa" userId="6803f5eb72db05e0" providerId="LiveId" clId="{608F2355-070D-41F0-914B-569B4C5F76CB}" dt="2024-01-21T11:39:43.175" v="331" actId="20577"/>
          <ac:spMkLst>
            <pc:docMk/>
            <pc:sldMk cId="3699797957" sldId="266"/>
            <ac:spMk id="2" creationId="{9154E359-E9A9-5EC8-5214-8AC684B2837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1F463F-E0D8-493D-9101-CD7E561F94DE}" type="datetimeFigureOut">
              <a:rPr lang="en-IN" smtClean="0"/>
              <a:t>21-01-2024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378658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1F463F-E0D8-493D-9101-CD7E561F94DE}" type="datetimeFigureOut">
              <a:rPr lang="en-IN" smtClean="0"/>
              <a:t>21-01-2024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993024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1F463F-E0D8-493D-9101-CD7E561F94DE}" type="datetimeFigureOut">
              <a:rPr lang="en-IN" smtClean="0"/>
              <a:t>21-01-2024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1478016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1F463F-E0D8-493D-9101-CD7E561F94DE}" type="datetimeFigureOut">
              <a:rPr lang="en-IN" smtClean="0"/>
              <a:t>21-01-2024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16AA1B-EA04-4A4E-84A2-87565C425BA7}"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2182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1F463F-E0D8-493D-9101-CD7E561F94DE}" type="datetimeFigureOut">
              <a:rPr lang="en-IN" smtClean="0"/>
              <a:t>21-01-2024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3487567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11F463F-E0D8-493D-9101-CD7E561F94DE}" type="datetimeFigureOut">
              <a:rPr lang="en-IN" smtClean="0"/>
              <a:t>21-01-2024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252339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11F463F-E0D8-493D-9101-CD7E561F94DE}" type="datetimeFigureOut">
              <a:rPr lang="en-IN" smtClean="0"/>
              <a:t>21-01-2024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1670134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1F463F-E0D8-493D-9101-CD7E561F94DE}" type="datetimeFigureOut">
              <a:rPr lang="en-IN" smtClean="0"/>
              <a:t>21-01-2024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3209445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1F463F-E0D8-493D-9101-CD7E561F94DE}" type="datetimeFigureOut">
              <a:rPr lang="en-IN" smtClean="0"/>
              <a:t>21-01-2024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3046521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1F463F-E0D8-493D-9101-CD7E561F94DE}" type="datetimeFigureOut">
              <a:rPr lang="en-IN" smtClean="0"/>
              <a:t>21-01-2024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4098318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1F463F-E0D8-493D-9101-CD7E561F94DE}" type="datetimeFigureOut">
              <a:rPr lang="en-IN" smtClean="0"/>
              <a:t>21-01-2024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266863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1F463F-E0D8-493D-9101-CD7E561F94DE}" type="datetimeFigureOut">
              <a:rPr lang="en-IN" smtClean="0"/>
              <a:t>21-01-2024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209561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1F463F-E0D8-493D-9101-CD7E561F94DE}" type="datetimeFigureOut">
              <a:rPr lang="en-IN" smtClean="0"/>
              <a:t>21-01-2024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2854261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1F463F-E0D8-493D-9101-CD7E561F94DE}" type="datetimeFigureOut">
              <a:rPr lang="en-IN" smtClean="0"/>
              <a:t>21-01-2024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3023209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F463F-E0D8-493D-9101-CD7E561F94DE}" type="datetimeFigureOut">
              <a:rPr lang="en-IN" smtClean="0"/>
              <a:t>21-01-2024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152012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1F463F-E0D8-493D-9101-CD7E561F94DE}" type="datetimeFigureOut">
              <a:rPr lang="en-IN" smtClean="0"/>
              <a:t>21-01-2024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662266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1F463F-E0D8-493D-9101-CD7E561F94DE}" type="datetimeFigureOut">
              <a:rPr lang="en-IN" smtClean="0"/>
              <a:t>21-01-2024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16AA1B-EA04-4A4E-84A2-87565C425BA7}" type="slidenum">
              <a:rPr lang="en-IN" smtClean="0"/>
              <a:t>‹#›</a:t>
            </a:fld>
            <a:endParaRPr lang="en-IN"/>
          </a:p>
        </p:txBody>
      </p:sp>
    </p:spTree>
    <p:extLst>
      <p:ext uri="{BB962C8B-B14F-4D97-AF65-F5344CB8AC3E}">
        <p14:creationId xmlns:p14="http://schemas.microsoft.com/office/powerpoint/2010/main" val="2893649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11F463F-E0D8-493D-9101-CD7E561F94DE}" type="datetimeFigureOut">
              <a:rPr lang="en-IN" smtClean="0"/>
              <a:t>21-01-2024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C16AA1B-EA04-4A4E-84A2-87565C425BA7}" type="slidenum">
              <a:rPr lang="en-IN" smtClean="0"/>
              <a:t>‹#›</a:t>
            </a:fld>
            <a:endParaRPr lang="en-IN"/>
          </a:p>
        </p:txBody>
      </p:sp>
    </p:spTree>
    <p:extLst>
      <p:ext uri="{BB962C8B-B14F-4D97-AF65-F5344CB8AC3E}">
        <p14:creationId xmlns:p14="http://schemas.microsoft.com/office/powerpoint/2010/main" val="961169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CEE6D7-6402-3422-277A-B7C85BBB9853}"/>
              </a:ext>
            </a:extLst>
          </p:cNvPr>
          <p:cNvSpPr txBox="1"/>
          <p:nvPr/>
        </p:nvSpPr>
        <p:spPr>
          <a:xfrm>
            <a:off x="2245895" y="1491915"/>
            <a:ext cx="7700210" cy="3293209"/>
          </a:xfrm>
          <a:prstGeom prst="rect">
            <a:avLst/>
          </a:prstGeom>
          <a:noFill/>
        </p:spPr>
        <p:txBody>
          <a:bodyPr wrap="square" rtlCol="0">
            <a:spAutoFit/>
          </a:bodyPr>
          <a:lstStyle/>
          <a:p>
            <a:r>
              <a:rPr lang="en-IN" sz="4400" dirty="0"/>
              <a:t>THE </a:t>
            </a:r>
          </a:p>
          <a:p>
            <a:r>
              <a:rPr lang="en-IN" sz="4400" dirty="0"/>
              <a:t>USER INTERFACE</a:t>
            </a:r>
          </a:p>
          <a:p>
            <a:r>
              <a:rPr lang="en-IN" sz="4000" dirty="0"/>
              <a:t>									</a:t>
            </a:r>
            <a:r>
              <a:rPr lang="en-IN" sz="3200" dirty="0"/>
              <a:t>for</a:t>
            </a:r>
          </a:p>
          <a:p>
            <a:r>
              <a:rPr lang="en-IN" sz="4000" dirty="0"/>
              <a:t>					        </a:t>
            </a:r>
            <a:r>
              <a:rPr lang="en-IN" sz="3600" dirty="0"/>
              <a:t>FLOOR PLAN 					                MANAGEMENT</a:t>
            </a:r>
          </a:p>
        </p:txBody>
      </p:sp>
    </p:spTree>
    <p:extLst>
      <p:ext uri="{BB962C8B-B14F-4D97-AF65-F5344CB8AC3E}">
        <p14:creationId xmlns:p14="http://schemas.microsoft.com/office/powerpoint/2010/main" val="2997858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4E359-E9A9-5EC8-5214-8AC684B28371}"/>
              </a:ext>
            </a:extLst>
          </p:cNvPr>
          <p:cNvSpPr txBox="1"/>
          <p:nvPr/>
        </p:nvSpPr>
        <p:spPr>
          <a:xfrm>
            <a:off x="837398" y="712270"/>
            <a:ext cx="10655167" cy="5816977"/>
          </a:xfrm>
          <a:prstGeom prst="rect">
            <a:avLst/>
          </a:prstGeom>
          <a:noFill/>
        </p:spPr>
        <p:txBody>
          <a:bodyPr wrap="square" rtlCol="0">
            <a:spAutoFit/>
          </a:bodyPr>
          <a:lstStyle/>
          <a:p>
            <a:r>
              <a:rPr lang="en-IN" sz="3200" dirty="0"/>
              <a:t>KEY POINTS</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Home page allows you to have a look at basic features which doesn’t force you to login or signup.</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After signing in, it redirects you to your account page shown in 4</a:t>
            </a:r>
            <a:r>
              <a:rPr lang="en-IN" sz="2000" baseline="30000" dirty="0">
                <a:latin typeface="Calibri" panose="020F0502020204030204" pitchFamily="34" charset="0"/>
                <a:ea typeface="Calibri" panose="020F0502020204030204" pitchFamily="34" charset="0"/>
                <a:cs typeface="Calibri" panose="020F0502020204030204" pitchFamily="34" charset="0"/>
              </a:rPr>
              <a:t>th</a:t>
            </a:r>
            <a:r>
              <a:rPr lang="en-IN" sz="2000" dirty="0">
                <a:latin typeface="Calibri" panose="020F0502020204030204" pitchFamily="34" charset="0"/>
                <a:ea typeface="Calibri" panose="020F0502020204030204" pitchFamily="34" charset="0"/>
                <a:cs typeface="Calibri" panose="020F0502020204030204" pitchFamily="34" charset="0"/>
              </a:rPr>
              <a:t> slide.</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If you have admin access, in the dropdown on top right corner has and admin button which takes you to admin page shown in 5</a:t>
            </a:r>
            <a:r>
              <a:rPr lang="en-IN" sz="2000" baseline="30000" dirty="0">
                <a:latin typeface="Calibri" panose="020F0502020204030204" pitchFamily="34" charset="0"/>
                <a:ea typeface="Calibri" panose="020F0502020204030204" pitchFamily="34" charset="0"/>
                <a:cs typeface="Calibri" panose="020F0502020204030204" pitchFamily="34" charset="0"/>
              </a:rPr>
              <a:t>th</a:t>
            </a:r>
            <a:r>
              <a:rPr lang="en-IN" sz="2000" dirty="0">
                <a:latin typeface="Calibri" panose="020F0502020204030204" pitchFamily="34" charset="0"/>
                <a:ea typeface="Calibri" panose="020F0502020204030204" pitchFamily="34" charset="0"/>
                <a:cs typeface="Calibri" panose="020F0502020204030204" pitchFamily="34" charset="0"/>
              </a:rPr>
              <a:t> slide.</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You can see on top right corner of admin page, it says offline floor, this indicates that the network’s off at this point. This reflects that the page works on offline even.</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Being an Admin allows you to upload floor plans which is done by pressing the button on 5</a:t>
            </a:r>
            <a:r>
              <a:rPr lang="en-IN" sz="2000" baseline="30000" dirty="0">
                <a:latin typeface="Calibri" panose="020F0502020204030204" pitchFamily="34" charset="0"/>
                <a:ea typeface="Calibri" panose="020F0502020204030204" pitchFamily="34" charset="0"/>
                <a:cs typeface="Calibri" panose="020F0502020204030204" pitchFamily="34" charset="0"/>
              </a:rPr>
              <a:t>th</a:t>
            </a:r>
            <a:r>
              <a:rPr lang="en-IN" sz="2000" dirty="0">
                <a:latin typeface="Calibri" panose="020F0502020204030204" pitchFamily="34" charset="0"/>
                <a:ea typeface="Calibri" panose="020F0502020204030204" pitchFamily="34" charset="0"/>
                <a:cs typeface="Calibri" panose="020F0502020204030204" pitchFamily="34" charset="0"/>
              </a:rPr>
              <a:t> slide.</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That then redirects you to the page on 6</a:t>
            </a:r>
            <a:r>
              <a:rPr lang="en-IN" sz="2000" baseline="30000" dirty="0">
                <a:latin typeface="Calibri" panose="020F0502020204030204" pitchFamily="34" charset="0"/>
                <a:ea typeface="Calibri" panose="020F0502020204030204" pitchFamily="34" charset="0"/>
                <a:cs typeface="Calibri" panose="020F0502020204030204" pitchFamily="34" charset="0"/>
              </a:rPr>
              <a:t>th</a:t>
            </a:r>
            <a:r>
              <a:rPr lang="en-IN" sz="2000" dirty="0">
                <a:latin typeface="Calibri" panose="020F0502020204030204" pitchFamily="34" charset="0"/>
                <a:ea typeface="Calibri" panose="020F0502020204030204" pitchFamily="34" charset="0"/>
                <a:cs typeface="Calibri" panose="020F0502020204030204" pitchFamily="34" charset="0"/>
              </a:rPr>
              <a:t> slide which asks for info on the plan and it also allows you to modify and view existing plans. </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Upon pressing the modify button, it takes you to the page on 7</a:t>
            </a:r>
            <a:r>
              <a:rPr lang="en-IN" sz="2000" baseline="30000" dirty="0">
                <a:latin typeface="Calibri" panose="020F0502020204030204" pitchFamily="34" charset="0"/>
                <a:ea typeface="Calibri" panose="020F0502020204030204" pitchFamily="34" charset="0"/>
                <a:cs typeface="Calibri" panose="020F0502020204030204" pitchFamily="34" charset="0"/>
              </a:rPr>
              <a:t>th</a:t>
            </a:r>
            <a:r>
              <a:rPr lang="en-IN" sz="2000" dirty="0">
                <a:latin typeface="Calibri" panose="020F0502020204030204" pitchFamily="34" charset="0"/>
                <a:ea typeface="Calibri" panose="020F0502020204030204" pitchFamily="34" charset="0"/>
                <a:cs typeface="Calibri" panose="020F0502020204030204" pitchFamily="34" charset="0"/>
              </a:rPr>
              <a:t> slide.</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7</a:t>
            </a:r>
            <a:r>
              <a:rPr lang="en-IN" sz="2000" baseline="30000" dirty="0">
                <a:latin typeface="Calibri" panose="020F0502020204030204" pitchFamily="34" charset="0"/>
                <a:ea typeface="Calibri" panose="020F0502020204030204" pitchFamily="34" charset="0"/>
                <a:cs typeface="Calibri" panose="020F0502020204030204" pitchFamily="34" charset="0"/>
              </a:rPr>
              <a:t>th</a:t>
            </a:r>
            <a:r>
              <a:rPr lang="en-IN" sz="2000" dirty="0">
                <a:latin typeface="Calibri" panose="020F0502020204030204" pitchFamily="34" charset="0"/>
                <a:ea typeface="Calibri" panose="020F0502020204030204" pitchFamily="34" charset="0"/>
                <a:cs typeface="Calibri" panose="020F0502020204030204" pitchFamily="34" charset="0"/>
              </a:rPr>
              <a:t> slide has the version control system which allows you to merge the modified plans and some more functionalities.</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page on 8</a:t>
            </a:r>
            <a:r>
              <a:rPr lang="en-IN" sz="2000" baseline="30000" dirty="0">
                <a:latin typeface="Calibri" panose="020F0502020204030204" pitchFamily="34" charset="0"/>
                <a:ea typeface="Calibri" panose="020F0502020204030204" pitchFamily="34" charset="0"/>
                <a:cs typeface="Calibri" panose="020F0502020204030204" pitchFamily="34" charset="0"/>
              </a:rPr>
              <a:t>th</a:t>
            </a:r>
            <a:r>
              <a:rPr lang="en-IN" sz="2000" dirty="0">
                <a:latin typeface="Calibri" panose="020F0502020204030204" pitchFamily="34" charset="0"/>
                <a:ea typeface="Calibri" panose="020F0502020204030204" pitchFamily="34" charset="0"/>
                <a:cs typeface="Calibri" panose="020F0502020204030204" pitchFamily="34" charset="0"/>
              </a:rPr>
              <a:t> slide has the dashboard on meeting room bookings info.</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You can book a meeting room by pressing on the book room button on the dropdown on top right corner again.</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That takes you to the page on 9</a:t>
            </a:r>
            <a:r>
              <a:rPr lang="en-IN" sz="2000" baseline="30000" dirty="0">
                <a:latin typeface="Calibri" panose="020F0502020204030204" pitchFamily="34" charset="0"/>
                <a:ea typeface="Calibri" panose="020F0502020204030204" pitchFamily="34" charset="0"/>
                <a:cs typeface="Calibri" panose="020F0502020204030204" pitchFamily="34" charset="0"/>
              </a:rPr>
              <a:t>th</a:t>
            </a:r>
            <a:r>
              <a:rPr lang="en-IN" sz="2000" dirty="0">
                <a:latin typeface="Calibri" panose="020F0502020204030204" pitchFamily="34" charset="0"/>
                <a:ea typeface="Calibri" panose="020F0502020204030204" pitchFamily="34" charset="0"/>
                <a:cs typeface="Calibri" panose="020F0502020204030204" pitchFamily="34" charset="0"/>
              </a:rPr>
              <a:t> slide where you can book a meeting room by giving all the timings and other basic info of meeting room.</a:t>
            </a:r>
          </a:p>
        </p:txBody>
      </p:sp>
    </p:spTree>
    <p:extLst>
      <p:ext uri="{BB962C8B-B14F-4D97-AF65-F5344CB8AC3E}">
        <p14:creationId xmlns:p14="http://schemas.microsoft.com/office/powerpoint/2010/main" val="3699797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B2AE1D-0D5E-D9A8-86E1-15A1E4F66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686" y="127534"/>
            <a:ext cx="4989095" cy="6602931"/>
          </a:xfrm>
          <a:prstGeom prst="rect">
            <a:avLst/>
          </a:prstGeom>
        </p:spPr>
      </p:pic>
      <p:sp>
        <p:nvSpPr>
          <p:cNvPr id="4" name="TextBox 3">
            <a:extLst>
              <a:ext uri="{FF2B5EF4-FFF2-40B4-BE49-F238E27FC236}">
                <a16:creationId xmlns:a16="http://schemas.microsoft.com/office/drawing/2014/main" id="{BA2D6782-8BC9-58B6-E876-85FD3167A144}"/>
              </a:ext>
            </a:extLst>
          </p:cNvPr>
          <p:cNvSpPr txBox="1"/>
          <p:nvPr/>
        </p:nvSpPr>
        <p:spPr>
          <a:xfrm>
            <a:off x="6641432" y="1222408"/>
            <a:ext cx="4831882" cy="1754326"/>
          </a:xfrm>
          <a:prstGeom prst="rect">
            <a:avLst/>
          </a:prstGeom>
          <a:noFill/>
        </p:spPr>
        <p:txBody>
          <a:bodyPr wrap="square" rtlCol="0">
            <a:spAutoFit/>
          </a:bodyPr>
          <a:lstStyle/>
          <a:p>
            <a:r>
              <a:rPr lang="en-IN" sz="3600" dirty="0"/>
              <a:t>-THE HOME PAGE-</a:t>
            </a:r>
          </a:p>
          <a:p>
            <a:endParaRPr lang="en-IN" sz="3600" dirty="0"/>
          </a:p>
          <a:p>
            <a:endParaRPr lang="en-IN" sz="3600" dirty="0"/>
          </a:p>
        </p:txBody>
      </p:sp>
    </p:spTree>
    <p:extLst>
      <p:ext uri="{BB962C8B-B14F-4D97-AF65-F5344CB8AC3E}">
        <p14:creationId xmlns:p14="http://schemas.microsoft.com/office/powerpoint/2010/main" val="4176797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8E686E-3B68-85C3-0669-A79A1C8A4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998" y="194911"/>
            <a:ext cx="8515149" cy="6468177"/>
          </a:xfrm>
          <a:prstGeom prst="rect">
            <a:avLst/>
          </a:prstGeom>
        </p:spPr>
      </p:pic>
    </p:spTree>
    <p:extLst>
      <p:ext uri="{BB962C8B-B14F-4D97-AF65-F5344CB8AC3E}">
        <p14:creationId xmlns:p14="http://schemas.microsoft.com/office/powerpoint/2010/main" val="1774749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0702E7-78E6-2781-668F-FA3B98D34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63" y="228600"/>
            <a:ext cx="8318645" cy="6400800"/>
          </a:xfrm>
          <a:prstGeom prst="rect">
            <a:avLst/>
          </a:prstGeom>
        </p:spPr>
      </p:pic>
      <p:sp>
        <p:nvSpPr>
          <p:cNvPr id="4" name="TextBox 3">
            <a:extLst>
              <a:ext uri="{FF2B5EF4-FFF2-40B4-BE49-F238E27FC236}">
                <a16:creationId xmlns:a16="http://schemas.microsoft.com/office/drawing/2014/main" id="{D2CDBD08-B215-BD7F-3BA0-D70943048CE7}"/>
              </a:ext>
            </a:extLst>
          </p:cNvPr>
          <p:cNvSpPr txBox="1"/>
          <p:nvPr/>
        </p:nvSpPr>
        <p:spPr>
          <a:xfrm>
            <a:off x="8980371" y="952901"/>
            <a:ext cx="2887578" cy="1200329"/>
          </a:xfrm>
          <a:prstGeom prst="rect">
            <a:avLst/>
          </a:prstGeom>
          <a:noFill/>
        </p:spPr>
        <p:txBody>
          <a:bodyPr wrap="square" rtlCol="0">
            <a:spAutoFit/>
          </a:bodyPr>
          <a:lstStyle/>
          <a:p>
            <a:r>
              <a:rPr lang="en-IN" sz="2400" dirty="0"/>
              <a:t>User Account page</a:t>
            </a:r>
          </a:p>
          <a:p>
            <a:r>
              <a:rPr lang="en-IN" sz="2400" dirty="0"/>
              <a:t>For both normal users and Admins.</a:t>
            </a:r>
          </a:p>
        </p:txBody>
      </p:sp>
    </p:spTree>
    <p:extLst>
      <p:ext uri="{BB962C8B-B14F-4D97-AF65-F5344CB8AC3E}">
        <p14:creationId xmlns:p14="http://schemas.microsoft.com/office/powerpoint/2010/main" val="91850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758CA4-E9A8-F4C5-7C03-8400DAE6F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426" y="300789"/>
            <a:ext cx="7970557" cy="6256421"/>
          </a:xfrm>
          <a:prstGeom prst="rect">
            <a:avLst/>
          </a:prstGeom>
        </p:spPr>
      </p:pic>
      <p:sp>
        <p:nvSpPr>
          <p:cNvPr id="4" name="TextBox 3">
            <a:extLst>
              <a:ext uri="{FF2B5EF4-FFF2-40B4-BE49-F238E27FC236}">
                <a16:creationId xmlns:a16="http://schemas.microsoft.com/office/drawing/2014/main" id="{A7B071F4-D8D8-32FC-5B5E-618F121877DE}"/>
              </a:ext>
            </a:extLst>
          </p:cNvPr>
          <p:cNvSpPr txBox="1"/>
          <p:nvPr/>
        </p:nvSpPr>
        <p:spPr>
          <a:xfrm>
            <a:off x="8970745" y="962526"/>
            <a:ext cx="2926080" cy="1384995"/>
          </a:xfrm>
          <a:prstGeom prst="rect">
            <a:avLst/>
          </a:prstGeom>
          <a:noFill/>
        </p:spPr>
        <p:txBody>
          <a:bodyPr wrap="square" rtlCol="0">
            <a:spAutoFit/>
          </a:bodyPr>
          <a:lstStyle/>
          <a:p>
            <a:r>
              <a:rPr lang="en-IN" sz="2800" dirty="0"/>
              <a:t>ADMIN PAGE</a:t>
            </a:r>
          </a:p>
          <a:p>
            <a:endParaRPr lang="en-IN" sz="2800" dirty="0"/>
          </a:p>
          <a:p>
            <a:endParaRPr lang="en-IN" sz="2800" dirty="0"/>
          </a:p>
        </p:txBody>
      </p:sp>
      <p:sp>
        <p:nvSpPr>
          <p:cNvPr id="2" name="TextBox 1">
            <a:extLst>
              <a:ext uri="{FF2B5EF4-FFF2-40B4-BE49-F238E27FC236}">
                <a16:creationId xmlns:a16="http://schemas.microsoft.com/office/drawing/2014/main" id="{1C1C923B-4D10-EA23-A46A-1446F1EAD84E}"/>
              </a:ext>
            </a:extLst>
          </p:cNvPr>
          <p:cNvSpPr txBox="1"/>
          <p:nvPr/>
        </p:nvSpPr>
        <p:spPr>
          <a:xfrm>
            <a:off x="8749363" y="5775158"/>
            <a:ext cx="3051209" cy="646331"/>
          </a:xfrm>
          <a:prstGeom prst="rect">
            <a:avLst/>
          </a:prstGeom>
          <a:noFill/>
        </p:spPr>
        <p:txBody>
          <a:bodyPr wrap="square" rtlCol="0">
            <a:spAutoFit/>
          </a:bodyPr>
          <a:lstStyle/>
          <a:p>
            <a:r>
              <a:rPr lang="en-IN" dirty="0"/>
              <a:t>*Note: This works even when the network’s off.</a:t>
            </a:r>
          </a:p>
        </p:txBody>
      </p:sp>
    </p:spTree>
    <p:extLst>
      <p:ext uri="{BB962C8B-B14F-4D97-AF65-F5344CB8AC3E}">
        <p14:creationId xmlns:p14="http://schemas.microsoft.com/office/powerpoint/2010/main" val="63257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DF35D8-52D3-10F9-B960-68DED4078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73" y="185286"/>
            <a:ext cx="6772920" cy="6487427"/>
          </a:xfrm>
          <a:prstGeom prst="rect">
            <a:avLst/>
          </a:prstGeom>
        </p:spPr>
      </p:pic>
      <p:sp>
        <p:nvSpPr>
          <p:cNvPr id="4" name="TextBox 3">
            <a:extLst>
              <a:ext uri="{FF2B5EF4-FFF2-40B4-BE49-F238E27FC236}">
                <a16:creationId xmlns:a16="http://schemas.microsoft.com/office/drawing/2014/main" id="{8C665C88-A8AB-F30E-0EA5-0F0FCD8566A9}"/>
              </a:ext>
            </a:extLst>
          </p:cNvPr>
          <p:cNvSpPr txBox="1"/>
          <p:nvPr/>
        </p:nvSpPr>
        <p:spPr>
          <a:xfrm>
            <a:off x="7526956" y="856648"/>
            <a:ext cx="4273617" cy="1815882"/>
          </a:xfrm>
          <a:prstGeom prst="rect">
            <a:avLst/>
          </a:prstGeom>
          <a:noFill/>
        </p:spPr>
        <p:txBody>
          <a:bodyPr wrap="square" rtlCol="0">
            <a:spAutoFit/>
          </a:bodyPr>
          <a:lstStyle/>
          <a:p>
            <a:r>
              <a:rPr lang="en-IN" sz="2800" dirty="0"/>
              <a:t>Admin Page to add New floor plans and options of viewing and modifying existing plans.</a:t>
            </a:r>
          </a:p>
        </p:txBody>
      </p:sp>
    </p:spTree>
    <p:extLst>
      <p:ext uri="{BB962C8B-B14F-4D97-AF65-F5344CB8AC3E}">
        <p14:creationId xmlns:p14="http://schemas.microsoft.com/office/powerpoint/2010/main" val="1349395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39072-9835-1A2D-1F6C-13A2B5585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64" y="211755"/>
            <a:ext cx="8505524" cy="6439301"/>
          </a:xfrm>
          <a:prstGeom prst="rect">
            <a:avLst/>
          </a:prstGeom>
        </p:spPr>
      </p:pic>
      <p:sp>
        <p:nvSpPr>
          <p:cNvPr id="4" name="TextBox 3">
            <a:extLst>
              <a:ext uri="{FF2B5EF4-FFF2-40B4-BE49-F238E27FC236}">
                <a16:creationId xmlns:a16="http://schemas.microsoft.com/office/drawing/2014/main" id="{BDB802C8-86C0-E427-5EDF-C2E98AD51E56}"/>
              </a:ext>
            </a:extLst>
          </p:cNvPr>
          <p:cNvSpPr txBox="1"/>
          <p:nvPr/>
        </p:nvSpPr>
        <p:spPr>
          <a:xfrm>
            <a:off x="8961120" y="1183907"/>
            <a:ext cx="2906829" cy="2246769"/>
          </a:xfrm>
          <a:prstGeom prst="rect">
            <a:avLst/>
          </a:prstGeom>
          <a:noFill/>
        </p:spPr>
        <p:txBody>
          <a:bodyPr wrap="square" rtlCol="0">
            <a:spAutoFit/>
          </a:bodyPr>
          <a:lstStyle/>
          <a:p>
            <a:r>
              <a:rPr lang="en-IN" sz="2800" dirty="0"/>
              <a:t>Admin page to modify &amp; merge floor plans and view meeting room bookings.</a:t>
            </a:r>
          </a:p>
        </p:txBody>
      </p:sp>
    </p:spTree>
    <p:extLst>
      <p:ext uri="{BB962C8B-B14F-4D97-AF65-F5344CB8AC3E}">
        <p14:creationId xmlns:p14="http://schemas.microsoft.com/office/powerpoint/2010/main" val="2590671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53DF5A-9EA1-914C-D739-B8C37AF21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94" y="252663"/>
            <a:ext cx="7383253" cy="6352674"/>
          </a:xfrm>
          <a:prstGeom prst="rect">
            <a:avLst/>
          </a:prstGeom>
        </p:spPr>
      </p:pic>
      <p:sp>
        <p:nvSpPr>
          <p:cNvPr id="4" name="TextBox 3">
            <a:extLst>
              <a:ext uri="{FF2B5EF4-FFF2-40B4-BE49-F238E27FC236}">
                <a16:creationId xmlns:a16="http://schemas.microsoft.com/office/drawing/2014/main" id="{094181CA-F4E7-3495-D3AD-83042CDE5997}"/>
              </a:ext>
            </a:extLst>
          </p:cNvPr>
          <p:cNvSpPr txBox="1"/>
          <p:nvPr/>
        </p:nvSpPr>
        <p:spPr>
          <a:xfrm>
            <a:off x="8268101" y="914400"/>
            <a:ext cx="3465095" cy="1384995"/>
          </a:xfrm>
          <a:prstGeom prst="rect">
            <a:avLst/>
          </a:prstGeom>
          <a:noFill/>
        </p:spPr>
        <p:txBody>
          <a:bodyPr wrap="square" rtlCol="0">
            <a:spAutoFit/>
          </a:bodyPr>
          <a:lstStyle/>
          <a:p>
            <a:r>
              <a:rPr lang="en-IN" sz="2800" dirty="0"/>
              <a:t>Dashboard for Meeting room bookings</a:t>
            </a:r>
          </a:p>
        </p:txBody>
      </p:sp>
    </p:spTree>
    <p:extLst>
      <p:ext uri="{BB962C8B-B14F-4D97-AF65-F5344CB8AC3E}">
        <p14:creationId xmlns:p14="http://schemas.microsoft.com/office/powerpoint/2010/main" val="2903768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68C05A-379D-8D3B-16A1-96D95FB1F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71" y="291164"/>
            <a:ext cx="8082433" cy="6275671"/>
          </a:xfrm>
          <a:prstGeom prst="rect">
            <a:avLst/>
          </a:prstGeom>
        </p:spPr>
      </p:pic>
      <p:sp>
        <p:nvSpPr>
          <p:cNvPr id="4" name="TextBox 3">
            <a:extLst>
              <a:ext uri="{FF2B5EF4-FFF2-40B4-BE49-F238E27FC236}">
                <a16:creationId xmlns:a16="http://schemas.microsoft.com/office/drawing/2014/main" id="{E152F9B2-0EE9-29EC-6DE3-D372A999A680}"/>
              </a:ext>
            </a:extLst>
          </p:cNvPr>
          <p:cNvSpPr txBox="1"/>
          <p:nvPr/>
        </p:nvSpPr>
        <p:spPr>
          <a:xfrm>
            <a:off x="8730114" y="914400"/>
            <a:ext cx="3157086" cy="954107"/>
          </a:xfrm>
          <a:prstGeom prst="rect">
            <a:avLst/>
          </a:prstGeom>
          <a:noFill/>
        </p:spPr>
        <p:txBody>
          <a:bodyPr wrap="square" rtlCol="0">
            <a:spAutoFit/>
          </a:bodyPr>
          <a:lstStyle/>
          <a:p>
            <a:r>
              <a:rPr lang="en-IN" sz="2800" dirty="0"/>
              <a:t>Form to book meeting room.</a:t>
            </a:r>
          </a:p>
        </p:txBody>
      </p:sp>
    </p:spTree>
    <p:extLst>
      <p:ext uri="{BB962C8B-B14F-4D97-AF65-F5344CB8AC3E}">
        <p14:creationId xmlns:p14="http://schemas.microsoft.com/office/powerpoint/2010/main" val="1468697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45</TotalTime>
  <Words>349</Words>
  <Application>Microsoft Office PowerPoint</Application>
  <PresentationFormat>Widescreen</PresentationFormat>
  <Paragraphs>25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Calisto MT</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Uma Jayanth Badisa</dc:creator>
  <cp:lastModifiedBy>Sai Uma Jayanth Badisa</cp:lastModifiedBy>
  <cp:revision>1</cp:revision>
  <dcterms:created xsi:type="dcterms:W3CDTF">2024-01-21T10:43:21Z</dcterms:created>
  <dcterms:modified xsi:type="dcterms:W3CDTF">2024-01-21T11:39:53Z</dcterms:modified>
</cp:coreProperties>
</file>